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72" r:id="rId4"/>
    <p:sldId id="274" r:id="rId5"/>
    <p:sldId id="284" r:id="rId6"/>
    <p:sldId id="276" r:id="rId7"/>
    <p:sldId id="258" r:id="rId8"/>
    <p:sldId id="259" r:id="rId9"/>
    <p:sldId id="260" r:id="rId10"/>
    <p:sldId id="261" r:id="rId11"/>
    <p:sldId id="262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33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0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25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70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70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38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02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2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06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69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29B6-7A08-4C64-B718-439AEC0D5B96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19C2-1D8C-4037-84F4-26B89B5D7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BB52C3-092D-7162-1944-E881F03E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55" y="577214"/>
            <a:ext cx="7867689" cy="57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sellaDiTesto 7"/>
          <p:cNvSpPr txBox="1">
            <a:spLocks noChangeArrowheads="1"/>
          </p:cNvSpPr>
          <p:nvPr/>
        </p:nvSpPr>
        <p:spPr bwMode="auto">
          <a:xfrm>
            <a:off x="5808664" y="0"/>
            <a:ext cx="388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b="1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66730B-A758-AC3D-8903-43958A9A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9" y="596950"/>
            <a:ext cx="10155721" cy="56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30358A-A0BA-A9B4-0B6A-0B6660B8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89" y="576469"/>
            <a:ext cx="10382200" cy="53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9F1419D-221F-7EE1-373A-1A7D1D114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7" y="540429"/>
            <a:ext cx="9716102" cy="57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0E7245-9B7B-C5EC-A903-B78BE998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64" y="768927"/>
            <a:ext cx="8444490" cy="5706991"/>
          </a:xfrm>
        </p:spPr>
      </p:pic>
    </p:spTree>
    <p:extLst>
      <p:ext uri="{BB962C8B-B14F-4D97-AF65-F5344CB8AC3E}">
        <p14:creationId xmlns:p14="http://schemas.microsoft.com/office/powerpoint/2010/main" val="378686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0AA114-4C24-B248-6DEE-E61DA38E6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06" y="654627"/>
            <a:ext cx="4901787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F5B455-CBA3-291A-8EDE-B0172D912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882944"/>
            <a:ext cx="5066550" cy="5488854"/>
          </a:xfrm>
        </p:spPr>
      </p:pic>
    </p:spTree>
    <p:extLst>
      <p:ext uri="{BB962C8B-B14F-4D97-AF65-F5344CB8AC3E}">
        <p14:creationId xmlns:p14="http://schemas.microsoft.com/office/powerpoint/2010/main" val="91135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\Desktop\116582796_3142217059202402_7467241568777085333_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4" y="365125"/>
            <a:ext cx="7902052" cy="59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7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5AFE6F6-D884-2F0F-A169-939E9245A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4" y="863143"/>
            <a:ext cx="7299657" cy="5131714"/>
          </a:xfrm>
        </p:spPr>
      </p:pic>
    </p:spTree>
    <p:extLst>
      <p:ext uri="{BB962C8B-B14F-4D97-AF65-F5344CB8AC3E}">
        <p14:creationId xmlns:p14="http://schemas.microsoft.com/office/powerpoint/2010/main" val="76467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7A921B-A4C4-F79F-75D6-318395AE0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6" y="474933"/>
            <a:ext cx="9038103" cy="59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9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2B1F35D2-AD5E-6986-9EE3-CCD342EBF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53609"/>
              </p:ext>
            </p:extLst>
          </p:nvPr>
        </p:nvGraphicFramePr>
        <p:xfrm>
          <a:off x="2170113" y="762263"/>
          <a:ext cx="7976225" cy="56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80422" imgH="6913221" progId="Word.Document.12">
                  <p:embed/>
                </p:oleObj>
              </mc:Choice>
              <mc:Fallback>
                <p:oleObj name="Document" r:id="rId2" imgW="9780422" imgH="69132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0113" y="762263"/>
                        <a:ext cx="7976225" cy="563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0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AC3BB8B-331A-6BDF-A4B6-D70D2FDB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23" y="563880"/>
            <a:ext cx="9180817" cy="56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FA58F0DB-6984-4362-0BBF-20E34C358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81" y="965705"/>
            <a:ext cx="7739778" cy="5345690"/>
          </a:xfrm>
        </p:spPr>
      </p:pic>
    </p:spTree>
    <p:extLst>
      <p:ext uri="{BB962C8B-B14F-4D97-AF65-F5344CB8AC3E}">
        <p14:creationId xmlns:p14="http://schemas.microsoft.com/office/powerpoint/2010/main" val="306918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B08DF9-E176-9E8B-53A8-31933F80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4" y="852055"/>
            <a:ext cx="7946365" cy="5667808"/>
          </a:xfrm>
        </p:spPr>
      </p:pic>
    </p:spTree>
    <p:extLst>
      <p:ext uri="{BB962C8B-B14F-4D97-AF65-F5344CB8AC3E}">
        <p14:creationId xmlns:p14="http://schemas.microsoft.com/office/powerpoint/2010/main" val="245588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CasellaDiTesto 20"/>
          <p:cNvSpPr txBox="1">
            <a:spLocks noChangeArrowheads="1"/>
          </p:cNvSpPr>
          <p:nvPr/>
        </p:nvSpPr>
        <p:spPr bwMode="auto">
          <a:xfrm>
            <a:off x="7860383" y="3681052"/>
            <a:ext cx="44114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  <a:p>
            <a:pPr eaLnBrk="1" hangingPunct="1"/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</a:p>
          <a:p>
            <a:pPr eaLnBrk="1" hangingPunct="1"/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</a:p>
          <a:p>
            <a:pPr eaLnBrk="1" hangingPunct="1"/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  <a:p>
            <a:pPr eaLnBrk="1" hangingPunct="1"/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  <a:p>
            <a:pPr eaLnBrk="1" hangingPunct="1"/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8213" name="CasellaDiTesto 25"/>
          <p:cNvSpPr txBox="1">
            <a:spLocks noChangeArrowheads="1"/>
          </p:cNvSpPr>
          <p:nvPr/>
        </p:nvSpPr>
        <p:spPr bwMode="auto">
          <a:xfrm>
            <a:off x="8644048" y="3928085"/>
            <a:ext cx="1271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Francesco </a:t>
            </a:r>
          </a:p>
          <a:p>
            <a:pPr eaLnBrk="1" hangingPunct="1"/>
            <a:r>
              <a:rPr lang="it-IT" altLang="it-IT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De Luca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9601" y="1453817"/>
            <a:ext cx="44114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F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881B3A-8070-DAC5-B027-FC748DE8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4" y="654085"/>
            <a:ext cx="9220786" cy="56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561"/>
      </p:ext>
    </p:extLst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5B6A61-049C-4C00-24A4-C419D577C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9" y="924345"/>
            <a:ext cx="10341547" cy="54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it-IT" altLang="it-IT"/>
            </a:br>
            <a:endParaRPr lang="it-IT" altLang="it-IT"/>
          </a:p>
        </p:txBody>
      </p:sp>
      <p:sp>
        <p:nvSpPr>
          <p:cNvPr id="10255" name="CasellaDiTesto 25"/>
          <p:cNvSpPr txBox="1">
            <a:spLocks noChangeArrowheads="1"/>
          </p:cNvSpPr>
          <p:nvPr/>
        </p:nvSpPr>
        <p:spPr bwMode="auto">
          <a:xfrm>
            <a:off x="8253778" y="2363678"/>
            <a:ext cx="2216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Caterina Bencivenga</a:t>
            </a:r>
          </a:p>
        </p:txBody>
      </p:sp>
      <p:sp>
        <p:nvSpPr>
          <p:cNvPr id="10257" name="Rettangolo 26"/>
          <p:cNvSpPr>
            <a:spLocks noChangeArrowheads="1"/>
          </p:cNvSpPr>
          <p:nvPr/>
        </p:nvSpPr>
        <p:spPr bwMode="auto">
          <a:xfrm>
            <a:off x="1907527" y="5407003"/>
            <a:ext cx="1904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Antonio Caturano</a:t>
            </a:r>
            <a:endParaRPr lang="it-IT" altLang="it-IT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604" y="2800505"/>
            <a:ext cx="231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Don Biagio Ferrante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6DD6D1-0143-1BA0-AB42-0970F7A8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83" y="856318"/>
            <a:ext cx="10063922" cy="57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24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Documento di Microsoft Word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acconcia</dc:creator>
  <cp:lastModifiedBy>Mario</cp:lastModifiedBy>
  <cp:revision>137</cp:revision>
  <dcterms:created xsi:type="dcterms:W3CDTF">2015-06-14T06:56:31Z</dcterms:created>
  <dcterms:modified xsi:type="dcterms:W3CDTF">2023-01-15T07:47:26Z</dcterms:modified>
</cp:coreProperties>
</file>